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1" r:id="rId66"/>
    <p:sldId id="322" r:id="rId67"/>
    <p:sldId id="323" r:id="rId68"/>
    <p:sldId id="324" r:id="rId69"/>
    <p:sldId id="325" r:id="rId70"/>
    <p:sldId id="326" r:id="rId71"/>
    <p:sldId id="327" r:id="rId72"/>
    <p:sldId id="328" r:id="rId73"/>
    <p:sldId id="329" r:id="rId74"/>
    <p:sldId id="330" r:id="rId75"/>
    <p:sldId id="331" r:id="rId76"/>
    <p:sldId id="332" r:id="rId77"/>
    <p:sldId id="333" r:id="rId78"/>
    <p:sldId id="334" r:id="rId79"/>
    <p:sldId id="335" r:id="rId80"/>
    <p:sldId id="336" r:id="rId8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5" d="100"/>
          <a:sy n="65" d="100"/>
        </p:scale>
        <p:origin x="18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presProps" Target="presProps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91A4E-6788-4768-8895-ACBB315EBD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3B1BEE-CC7D-4C17-A6D1-10EA34218F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FCAA47-0BAC-49FF-A579-E50A33FB62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012639-CFFE-4E3E-B105-465CEFEFE0E8}" type="datetimeFigureOut">
              <a:rPr lang="en-IN" smtClean="0"/>
              <a:t>05-05-2019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D742E6-2024-485D-9627-886B1B6CD7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15C46E-31C7-4664-BD88-23726A1EB0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031EA-D451-4244-B809-E16200D403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108844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80FF71-9FEF-4014-AFA1-659801B82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38C4872-B6F9-41B4-99BC-182428187E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B2A16F-22E1-4FB3-AA38-13C50C8D45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012639-CFFE-4E3E-B105-465CEFEFE0E8}" type="datetimeFigureOut">
              <a:rPr lang="en-IN" smtClean="0"/>
              <a:t>05-05-2019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27B48F-7A24-4A59-ACE2-4A6863048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A4728-95EF-47E1-911E-D7FC764E59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031EA-D451-4244-B809-E16200D403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370459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35E85DB-5FFE-4A8C-89B5-15ECF78D8DC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5DF8735-31FA-4D9A-A80B-DE08E80A1E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39EBA3-3CEC-466C-B3D9-A00B0EA0C2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012639-CFFE-4E3E-B105-465CEFEFE0E8}" type="datetimeFigureOut">
              <a:rPr lang="en-IN" smtClean="0"/>
              <a:t>05-05-2019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72FFA2-080B-4175-8F1D-CDB0E463B6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B222BA-706C-4C9C-A8DF-F51495F1D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031EA-D451-4244-B809-E16200D403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932888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5D76E4-707D-461F-90D8-90C29302BC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9B7618-9C03-4837-9D71-31C6525712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693BB2-2414-48A8-8CBA-C24606D9DD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012639-CFFE-4E3E-B105-465CEFEFE0E8}" type="datetimeFigureOut">
              <a:rPr lang="en-IN" smtClean="0"/>
              <a:t>05-05-2019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F20DA9-C2D5-48D4-9C8D-94FD1B2367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FAF884-EABD-416B-BFC4-E4E8FC410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031EA-D451-4244-B809-E16200D403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874281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B67F9-43A9-4F21-9651-62DA40C623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09587B-7ECC-4419-80B0-AB1B7E850E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29F7B7-3EE4-42BB-BC3B-94BADD2936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012639-CFFE-4E3E-B105-465CEFEFE0E8}" type="datetimeFigureOut">
              <a:rPr lang="en-IN" smtClean="0"/>
              <a:t>05-05-2019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27CA14-9D75-4A38-B775-015EF9FB8C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E7D585-2AB9-42EB-AA8C-9C3156A87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031EA-D451-4244-B809-E16200D403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021431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5423A7-C2F6-4025-8647-5F399FFEB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D007DA-BDEC-4982-8EF4-17531A29CE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03F3E9-3B99-4C97-B492-8824125E4C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FAEA5C-E460-4FAD-B90A-40B9435D92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012639-CFFE-4E3E-B105-465CEFEFE0E8}" type="datetimeFigureOut">
              <a:rPr lang="en-IN" smtClean="0"/>
              <a:t>05-05-2019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19AD6E-2DBC-415F-8938-DD68DAEBFE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A81231-90FF-4D06-9620-8EA395FF5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031EA-D451-4244-B809-E16200D403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886710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91F659-D385-4741-938F-931E27F7D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9DB27E-A67E-4D68-825D-A414263ED2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BBBF1B-C3E7-4536-9816-5CA5678D0F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3F934AE-3A5A-4D96-9DE1-D0FBFA9AB42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006638B-47D8-4DCC-8961-3DA424F3C85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81AA332-A7EA-43A9-8B49-B062A397B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012639-CFFE-4E3E-B105-465CEFEFE0E8}" type="datetimeFigureOut">
              <a:rPr lang="en-IN" smtClean="0"/>
              <a:t>05-05-2019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00FF9D-C70A-4E42-9536-230E3CFA2A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45DD566-B847-425B-BF5A-2A3985C3E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031EA-D451-4244-B809-E16200D403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216653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CF417D-79C9-4894-B47D-BD2019192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1115213-D1C8-4FAF-81C4-0FBA6D724F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012639-CFFE-4E3E-B105-465CEFEFE0E8}" type="datetimeFigureOut">
              <a:rPr lang="en-IN" smtClean="0"/>
              <a:t>05-05-2019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DB42D2-8FE9-4388-A787-D79C0BC013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D77235-381A-4E18-B3EA-3DB11A09A6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031EA-D451-4244-B809-E16200D403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06735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6407EA1-C9D5-4AED-A791-74159E0A8E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012639-CFFE-4E3E-B105-465CEFEFE0E8}" type="datetimeFigureOut">
              <a:rPr lang="en-IN" smtClean="0"/>
              <a:t>05-05-2019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B76056E-0F39-44B3-A184-DF8409C58A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6D26D1-C7A4-46DB-AE49-D0105261D9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031EA-D451-4244-B809-E16200D403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792194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EFA6E5-720B-447E-8443-F75E212C1C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048E70-859E-4201-AFD7-9F4F7B2C85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166B8E-2A17-41E0-9B5A-1B4D21BFD2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85C072-F94D-4D43-BAEC-B6A9188C61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012639-CFFE-4E3E-B105-465CEFEFE0E8}" type="datetimeFigureOut">
              <a:rPr lang="en-IN" smtClean="0"/>
              <a:t>05-05-2019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4646B2-EB74-4F40-87E6-63C46F40AC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D9CA43-62E1-4FBD-94E2-99E379D2C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031EA-D451-4244-B809-E16200D403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575473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655D5-2A2F-4752-B568-98D12C9680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29C4966-FAA5-49D8-A5A7-9D421B3559B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F85669-026E-46F8-A1A4-CDCAA88D87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F63999-D5A1-4263-A413-64EB8724EC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012639-CFFE-4E3E-B105-465CEFEFE0E8}" type="datetimeFigureOut">
              <a:rPr lang="en-IN" smtClean="0"/>
              <a:t>05-05-2019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31F51D-892F-4850-8E6D-3BA39D036B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990E4A-D464-4E7A-9C7A-910640868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031EA-D451-4244-B809-E16200D403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814839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876C2F1-2D3A-4C46-B77C-E8B0483A74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B452DF-B48E-4B0A-A856-383266F20A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7BDB73-D247-4790-B556-CAC433B6C20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012639-CFFE-4E3E-B105-465CEFEFE0E8}" type="datetimeFigureOut">
              <a:rPr lang="en-IN" smtClean="0"/>
              <a:t>05-05-2019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35D4D4-A855-409F-8AE0-9CDCBD9DA0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6CCB67-0B16-4027-A68C-33A3A34C71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C031EA-D451-4244-B809-E16200D403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756489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F6FC846-F876-4B01-A27A-2910354BEB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7170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B625295-A9FE-4CF4-83F1-A314F3A165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3882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BBEB077-B694-424E-89A9-E126F92A72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1468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1080A20-941D-4C33-96C7-4F941EF411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8988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003CFDA-30A2-41C3-AD61-F10864E8A0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5560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52FC7CF-428D-44D3-8DD4-14A60B5C9B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3095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50ECE14-2791-4D13-B3C4-982D83470E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398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EDEF91F-785B-4D2C-85EF-7285DB988C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8549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EE6AB8E-11CD-44A7-8A8D-4BA7BF797A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9332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B8E4527-D282-47FF-9DB4-A3C974FAA7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9631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682B998-272D-4F8E-B4E8-8251EC7071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5529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4D9129D-964F-4E61-BF4D-6087FD6522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9079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94D663E-012E-4814-B0BB-DE23062786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8113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55F5E1F-F019-47B3-ADA0-101840D36C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9512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0F4FAFD-8CBD-41C4-B67C-96C545BC12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6908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DEDA110-E614-4E7F-A3D1-3BE81397E4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421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5639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457FADE-0326-4483-BE85-9C8F550695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8973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B708563-9C64-4703-A238-09D24BCE8F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4070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0E38E66-7CE8-4FFF-982A-E0B285CD6D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7845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8E82F20-114A-47E0-A593-09BC8F444A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9127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FC2DFAF-D8E7-4176-94E6-E3EFCCF218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4757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B5250EB-81AA-40CC-A7BB-331F26418D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0135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D55004F-6847-4F6D-AB8F-A3E06684EB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8933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3DF0953-2E40-4811-A647-8D474FC7A1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4326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EBB6542-9137-43EB-ADFC-F4A8CA7440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7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83623A0-8F09-402D-BFBC-9C80AA901B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3793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ED51EFC-A111-43F7-8845-E29B82DD86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6026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982B873-F4B7-4244-8613-287C416A95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421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0333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CBDE63C-F64E-471F-BB14-B1BBA61133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534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6A10571-3EA8-4BCE-9995-693861B764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6968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CA9BA26-BD3A-44E0-8DE8-F2E09FA631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2351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7065893-A578-4980-92C8-F5A6253A6F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683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88BD964-4662-4557-BC7A-AFD0444A29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6457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3D0229D-F4D8-42B1-856A-8BE01900BB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8427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F0F3076-4927-4D43-998E-8CE958B223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48517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5B6F5DA-3D66-41E2-8052-127C31746D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64215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E9E855C-FDE6-4ADB-B175-56C7CD1AAC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80709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A713BAE-D5B9-493E-AF5F-2F324422DC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20882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1F40F93-07F9-48A7-A46D-31DC1828AB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38662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37C02B6-0B58-460F-9441-5BD20C3C0E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77967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6EB91F7-8409-4F5C-965A-8053F5FBF0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25476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FAAD296-FE53-448D-8D9D-20BDF229EB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421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54021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A8EE43D-F23F-4C3A-859E-C39353CD7B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61718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54D5AC4-F819-4B1F-88B1-D34B5F98CE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1470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D50D8D1-2B20-494B-93FD-83D35FD095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8110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E5D8C66-A283-4399-BB51-E2F4FFEB7B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45455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1E3C6AD-F839-4C15-B779-FC453AF0CA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05920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57DC177-412C-440C-8870-BA44883963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36341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4CC9BFE-2B71-49C4-8270-2F307EF6D5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88881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DB7C644-8A66-4DF2-9431-98E0563D5D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78011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CA0A9D9-2FAA-4AFA-B7EC-FCCCB77AC4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43439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6DBCCA5-9C6E-4BEA-BC37-509DC5CB25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7471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7CE9375-9860-4D00-8B88-F9AD7C342A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35664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54EC782-6852-4D6F-8BF9-68507794B4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02160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D7C831F-4CD5-4181-8E6D-3C9A09B37A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3093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8360FED-F2E5-4810-9E9C-5E1AEAA698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50896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63E01C7-945E-4701-AC5C-828795531C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63416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4D172FC-0A57-4348-B25C-5AA08C480B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6264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23E90D0-1036-4070-A312-77070808FF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88840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20ED06D-58C7-4D19-ADC3-4A8D5FCE74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49085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5E5F9C5-E8F9-4AA6-A18B-5E2F0F5B54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35720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C026725-A69C-4E84-AC95-3365E28FA6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421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56099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D2F8698-B94A-41AC-A6B0-8F2D7920DA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3075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73728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555A29F-58D0-4838-9350-D2B95C30E1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53680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6D0C5C0-F356-4F31-BCFD-F7610D8035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32458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BE9B0A5-16A3-4156-A54F-968491FED1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748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F79080B-91B3-4C25-92F7-089DE5DAF1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79925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2F60754-5F17-4A88-AE8B-320D37F353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87020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1DF6866-6CDA-4008-A495-03791C8357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7897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82C6FA0-3A26-492B-BB73-FE2289A155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68512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82A38A2-D777-4E9B-8C3B-5DD1070115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61502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0D7768C-8796-4EC3-905F-D82A033929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3673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710350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7668829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7043345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075531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22554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E8CDFA8-4B4B-4FAD-BC77-34D95B0A23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92254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690604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5C45EF3-2193-43DB-B9D0-7D9BF52176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0034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0</Words>
  <Application>Microsoft Office PowerPoint</Application>
  <PresentationFormat>Widescreen</PresentationFormat>
  <Paragraphs>0</Paragraphs>
  <Slides>80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80</vt:i4>
      </vt:variant>
    </vt:vector>
  </HeadingPairs>
  <TitlesOfParts>
    <vt:vector size="8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Jaiswar, Ghanshyam</dc:creator>
  <cp:lastModifiedBy>Jaiswar, Ghanshyam</cp:lastModifiedBy>
  <cp:revision>2</cp:revision>
  <dcterms:created xsi:type="dcterms:W3CDTF">2019-05-05T04:45:12Z</dcterms:created>
  <dcterms:modified xsi:type="dcterms:W3CDTF">2019-05-05T04:57:49Z</dcterms:modified>
</cp:coreProperties>
</file>